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937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41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228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240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79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211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883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36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362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42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169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020C7-2E1C-4FE2-B50A-296975952FE8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210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Geographica</a:t>
            </a:r>
            <a:r>
              <a:rPr lang="en-US" dirty="0"/>
              <a:t>l</a:t>
            </a:r>
            <a:r>
              <a:rPr lang="en-US" dirty="0" smtClean="0"/>
              <a:t> Information Systems (GIS)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Engineer Salahuddin Jokhio, E.B, E.M</a:t>
            </a:r>
          </a:p>
          <a:p>
            <a:r>
              <a:rPr lang="en-US" dirty="0" smtClean="0"/>
              <a:t>Lecturer, CSE, IICT</a:t>
            </a:r>
          </a:p>
          <a:p>
            <a:r>
              <a:rPr lang="en-US" dirty="0" smtClean="0"/>
              <a:t>MUET Jamshoro, Sindh, Pakistan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33600" y="1330404"/>
            <a:ext cx="4953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LECTURE </a:t>
            </a:r>
            <a:r>
              <a:rPr lang="en-US" sz="6600" smtClean="0"/>
              <a:t># </a:t>
            </a:r>
            <a:r>
              <a:rPr lang="en-US" sz="6600" smtClean="0"/>
              <a:t>09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87356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Attribute data modeling </a:t>
            </a:r>
            <a:br>
              <a:rPr lang="en-US" dirty="0" smtClean="0"/>
            </a:br>
            <a:r>
              <a:rPr lang="en-US" dirty="0" smtClean="0"/>
              <a:t>(part 2)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lecture is 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548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36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Introduction to Geographical Information Systems (GIS)</vt:lpstr>
      <vt:lpstr>Attribute data modeling  (part 2)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Geographical Information Systems (GIS)</dc:title>
  <dc:creator>salahuddin jokhio</dc:creator>
  <cp:lastModifiedBy>salahuddin jokhio</cp:lastModifiedBy>
  <cp:revision>13</cp:revision>
  <dcterms:created xsi:type="dcterms:W3CDTF">2012-08-27T01:22:39Z</dcterms:created>
  <dcterms:modified xsi:type="dcterms:W3CDTF">2012-08-28T01:38:33Z</dcterms:modified>
</cp:coreProperties>
</file>